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62" r:id="rId8"/>
    <p:sldId id="266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704" autoAdjust="0"/>
  </p:normalViewPr>
  <p:slideViewPr>
    <p:cSldViewPr snapToGrid="0">
      <p:cViewPr>
        <p:scale>
          <a:sx n="110" d="100"/>
          <a:sy n="110" d="100"/>
        </p:scale>
        <p:origin x="5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025" y="5201175"/>
            <a:ext cx="6175836" cy="783706"/>
          </a:xfrm>
        </p:spPr>
        <p:txBody>
          <a:bodyPr/>
          <a:lstStyle/>
          <a:p>
            <a:r>
              <a:rPr lang="en-US" sz="4000" dirty="0">
                <a:latin typeface="Arial Black" panose="020B0A04020102020204" pitchFamily="34" charset="0"/>
              </a:rPr>
              <a:t>FIFA CLUB Web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359" y="5947616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Jacob T. Linao             Cohort            23052022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353D4-43D0-1170-D80B-D56FCD17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054" y="536820"/>
            <a:ext cx="5340478" cy="4773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53C5B-D5E1-9D4A-3532-FE02F7CA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187" y="6210297"/>
            <a:ext cx="1094902" cy="399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D1DF9-F797-8079-788B-1E26CAB19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73" y="2939335"/>
            <a:ext cx="1113893" cy="979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DD033-BE64-2014-BFEE-947CB62A5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7" y="2238486"/>
            <a:ext cx="1005776" cy="890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5AC3D-9372-11BF-44A7-483BA1004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832" y="3454494"/>
            <a:ext cx="853029" cy="846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C6C0A-8E20-E4A6-FDF5-B8AC61F7A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766" y="4273349"/>
            <a:ext cx="909754" cy="9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3423058" cy="1325563"/>
          </a:xfrm>
        </p:spPr>
        <p:txBody>
          <a:bodyPr/>
          <a:lstStyle/>
          <a:p>
            <a:r>
              <a:rPr lang="en-US" sz="4400" dirty="0">
                <a:latin typeface="Arial Black" panose="020B0A04020102020204" pitchFamily="34" charset="0"/>
              </a:rPr>
              <a:t>AGENDA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757" y="2572703"/>
            <a:ext cx="2895600" cy="2519363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Features</a:t>
            </a:r>
          </a:p>
          <a:p>
            <a:r>
              <a:rPr lang="en-US" sz="1800" dirty="0"/>
              <a:t>Summary</a:t>
            </a:r>
          </a:p>
          <a:p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Project 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B97088-A35E-1C5B-656B-0E6C08EB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302" y="1412969"/>
            <a:ext cx="4991438" cy="4032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C0953-703B-9677-58CF-142AD3578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351" y="5837555"/>
            <a:ext cx="1094902" cy="399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7D743-5978-DDC6-E3DD-6B258E4BD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800" y="1823125"/>
            <a:ext cx="1041833" cy="1045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615C45-C054-BB21-4D52-B35DCE6CB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800" y="4459595"/>
            <a:ext cx="882621" cy="716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6433E5-0EE0-8D84-697B-D83802228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201" y="2701255"/>
            <a:ext cx="997562" cy="1208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FF4876-CA26-B172-E81E-805A108F3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633" y="566354"/>
            <a:ext cx="853029" cy="8466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EDE497-4BD7-D9B0-8084-A31AA33D7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6048" y="-211969"/>
            <a:ext cx="12424096" cy="723107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297" y="2846099"/>
            <a:ext cx="5111750" cy="1204912"/>
          </a:xfrm>
        </p:spPr>
        <p:txBody>
          <a:bodyPr/>
          <a:lstStyle/>
          <a:p>
            <a:r>
              <a:rPr lang="en-US" sz="3200" dirty="0">
                <a:latin typeface="Arial Black" panose="020B0A04020102020204" pitchFamily="34" charset="0"/>
              </a:rPr>
              <a:t>INTRODUCTION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996333"/>
            <a:ext cx="5111750" cy="1901127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With the FIFA Club API, you can view, build, and play your</a:t>
            </a:r>
          </a:p>
          <a:p>
            <a:pPr>
              <a:spcBef>
                <a:spcPts val="0"/>
              </a:spcBef>
            </a:pPr>
            <a:r>
              <a:rPr lang="en-US" dirty="0"/>
              <a:t>ultimate FIFA Team.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With over 30 teams and hundreds of players, the possibilities are endless!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Built with Microsoft Visual Studios and Microsoft SQL Server, the best decent FIFA experience is just a click away!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Project 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5D7CD-D6B4-C66E-0A6A-DCFE1476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30" y="490180"/>
            <a:ext cx="4991438" cy="403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3AB14-5826-A1EA-1B11-B40705AA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349" y="5968181"/>
            <a:ext cx="1094902" cy="399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FDB979-EC92-8FB9-223E-1DEDFC8B9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81" y="185421"/>
            <a:ext cx="2549389" cy="2549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C898B-EF19-6564-083B-264A5757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710" y="1497017"/>
            <a:ext cx="1843661" cy="1843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371174-2E05-EE7D-3B47-B2A93B524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53" y="2149884"/>
            <a:ext cx="1424294" cy="14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7303" y="2853516"/>
            <a:ext cx="4179570" cy="1715531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9248" y="4501935"/>
            <a:ext cx="4179570" cy="365125"/>
          </a:xfrm>
        </p:spPr>
        <p:txBody>
          <a:bodyPr/>
          <a:lstStyle/>
          <a:p>
            <a:r>
              <a:rPr lang="en-US" i="1" dirty="0"/>
              <a:t>A work of art…always in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71D28-78EE-C3CF-D4A7-2B51EEDB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630" y="478914"/>
            <a:ext cx="4179570" cy="3376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C8861-6CDA-D22D-650A-51704A84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1" y="117446"/>
            <a:ext cx="3027185" cy="4266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682D0-AA94-81DC-6469-C6CDD252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396" y="1377684"/>
            <a:ext cx="3108994" cy="4066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CAFA71-D5B9-1E9A-BF9C-209B624CA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407" y="3003259"/>
            <a:ext cx="3027185" cy="357670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7BE80FF-359A-B0BA-94A3-9691690A410F}"/>
              </a:ext>
            </a:extLst>
          </p:cNvPr>
          <p:cNvSpPr txBox="1">
            <a:spLocks/>
          </p:cNvSpPr>
          <p:nvPr/>
        </p:nvSpPr>
        <p:spPr>
          <a:xfrm>
            <a:off x="3028541" y="478914"/>
            <a:ext cx="2951541" cy="98711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 Black" panose="020B0A04020102020204" pitchFamily="34" charset="0"/>
              </a:rPr>
              <a:t>BROWSE PLAYERS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5CD5B5-54C0-CFF9-1299-739F06CE5EB9}"/>
              </a:ext>
            </a:extLst>
          </p:cNvPr>
          <p:cNvSpPr txBox="1">
            <a:spLocks/>
          </p:cNvSpPr>
          <p:nvPr/>
        </p:nvSpPr>
        <p:spPr>
          <a:xfrm>
            <a:off x="316404" y="4160939"/>
            <a:ext cx="2316639" cy="101720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 Black" panose="020B0A04020102020204" pitchFamily="34" charset="0"/>
              </a:rPr>
              <a:t>BROWSE</a:t>
            </a:r>
          </a:p>
          <a:p>
            <a:pPr algn="r"/>
            <a:r>
              <a:rPr lang="en-US" sz="2800" dirty="0">
                <a:latin typeface="Arial Black" panose="020B0A04020102020204" pitchFamily="34" charset="0"/>
              </a:rPr>
              <a:t>TEAMS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446B1E-96A1-DD23-85C8-34BD5EE0E8C7}"/>
              </a:ext>
            </a:extLst>
          </p:cNvPr>
          <p:cNvSpPr txBox="1">
            <a:spLocks/>
          </p:cNvSpPr>
          <p:nvPr/>
        </p:nvSpPr>
        <p:spPr>
          <a:xfrm>
            <a:off x="1868447" y="5058561"/>
            <a:ext cx="2951542" cy="111671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latin typeface="Arial Black" panose="020B0A04020102020204" pitchFamily="34" charset="0"/>
              </a:rPr>
              <a:t>ADD YOUR OWN TEAMS!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8C0A2C-7D8E-DF79-F3A8-24AEAA30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0573" y="6277582"/>
            <a:ext cx="1094902" cy="39963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3CB5D18-23F5-6A21-4D90-18DE20CDCD88}"/>
              </a:ext>
            </a:extLst>
          </p:cNvPr>
          <p:cNvSpPr txBox="1">
            <a:spLocks/>
          </p:cNvSpPr>
          <p:nvPr/>
        </p:nvSpPr>
        <p:spPr>
          <a:xfrm>
            <a:off x="3733085" y="5669705"/>
            <a:ext cx="2067759" cy="738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Arial Black" panose="020B0A04020102020204" pitchFamily="34" charset="0"/>
              </a:rPr>
              <a:t>($1.99)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B514F-0470-6726-28FE-E008FD743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310" y="340600"/>
            <a:ext cx="882621" cy="716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E6A2A-2097-A47B-D04E-CD0BE8EF5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6536" y="1570538"/>
            <a:ext cx="866569" cy="761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3A0C2B-D461-4E9D-62B8-35D57F09E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6944" y="3161275"/>
            <a:ext cx="1005776" cy="8902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C9171-193D-1796-A5B4-ED600D8D29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3615" y="-156754"/>
            <a:ext cx="13279773" cy="773201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2224088"/>
            <a:ext cx="5111750" cy="12049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407620"/>
            <a:ext cx="5111750" cy="1525588"/>
          </a:xfrm>
        </p:spPr>
        <p:txBody>
          <a:bodyPr>
            <a:normAutofit/>
          </a:bodyPr>
          <a:lstStyle/>
          <a:p>
            <a:r>
              <a:rPr lang="en-US" sz="1600" dirty="0"/>
              <a:t>FiFa Club is continuously a work in progress. As more technologies are made readily available, more features are sure to be added! FiFa Club is not only a project, a work of art that handles like a tool to bring FiFa entertainment one button click away!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246C1-4861-6BA6-5681-B519D2E6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17" y="925112"/>
            <a:ext cx="4576927" cy="3697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3302F-73BD-8B73-88C6-AB1C1497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349" y="5956711"/>
            <a:ext cx="1094902" cy="399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45BA5-5389-27F8-EC65-E6D3B2951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281" y="-134224"/>
            <a:ext cx="12717709" cy="71474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Jacob T. Linao</a:t>
            </a:r>
          </a:p>
          <a:p>
            <a:r>
              <a:rPr lang="en-US" dirty="0"/>
              <a:t>jacob638@revature.net</a:t>
            </a:r>
          </a:p>
          <a:p>
            <a:r>
              <a:rPr lang="en-US" dirty="0"/>
              <a:t>github.com/jacobtlin/My-</a:t>
            </a:r>
            <a:r>
              <a:rPr lang="en-US" dirty="0" err="1"/>
              <a:t>Repository.git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Project 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10413-3890-F7F2-E0B2-E5EF62852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047" y="5956711"/>
            <a:ext cx="1094902" cy="399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7A9A2-15D1-96B0-092D-AB5544F5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22" y="847288"/>
            <a:ext cx="997562" cy="1208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030C5-8D0D-35A3-9CF9-B694B180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748" y="4173461"/>
            <a:ext cx="1075877" cy="873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3C1CAD-FC1F-2FA4-D640-E6C13C36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69" y="2378103"/>
            <a:ext cx="853029" cy="8466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F95E84-60F1-642E-6CBD-F39171B34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779" y="-100668"/>
            <a:ext cx="12524762" cy="704675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87</TotalTime>
  <Words>178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Tenorite</vt:lpstr>
      <vt:lpstr>Office Theme</vt:lpstr>
      <vt:lpstr>FIFA CLUB Web API</vt:lpstr>
      <vt:lpstr>AGENDA</vt:lpstr>
      <vt:lpstr>INTRODUCTION</vt:lpstr>
      <vt:lpstr>FEATURES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CLUB Web API</dc:title>
  <dc:creator>Jacob Linao</dc:creator>
  <cp:lastModifiedBy>Jacob Linao</cp:lastModifiedBy>
  <cp:revision>5</cp:revision>
  <dcterms:created xsi:type="dcterms:W3CDTF">2022-07-11T11:20:13Z</dcterms:created>
  <dcterms:modified xsi:type="dcterms:W3CDTF">2022-07-11T13:56:24Z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